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3C0AE-2AFD-4B77-B108-4AC7A0DBFFE1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2D1C2-12FD-46A2-A15B-67E836BE1A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e2e0pY0ekA&amp;feature=related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http://www.youtube.com/watch?v=le2e0pY0ekA&amp;feature=related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2D1C2-12FD-46A2-A15B-67E836BE1A2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B5025A1-576A-4B63-BA7C-5183EEAD2627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C95AB7-276D-4091-AAB3-9BA92E01AC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chinauniquetour.com/arts.asp?place=52&amp;id=432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chinauniquetour.com/arts.asp?place=52&amp;id=432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e2e0pY0ekA&amp;feature=relate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676399"/>
          </a:xfrm>
        </p:spPr>
        <p:txBody>
          <a:bodyPr/>
          <a:lstStyle/>
          <a:p>
            <a:r>
              <a:rPr lang="en-US" dirty="0" smtClean="0"/>
              <a:t>SHANDONG PROVINCE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ja-JP" altLang="en-US" b="1" smtClean="0"/>
              <a:t>山东省</a:t>
            </a:r>
            <a:r>
              <a:rPr lang="en-US" altLang="ja-JP" b="1" dirty="0" smtClean="0"/>
              <a:t>)</a:t>
            </a:r>
            <a:endParaRPr lang="en-US" dirty="0"/>
          </a:p>
        </p:txBody>
      </p:sp>
      <p:pic>
        <p:nvPicPr>
          <p:cNvPr id="4" name="Picture 3" descr="Shandong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590800"/>
            <a:ext cx="3962400" cy="3733800"/>
          </a:xfrm>
          <a:prstGeom prst="rect">
            <a:avLst/>
          </a:prstGeom>
        </p:spPr>
      </p:pic>
      <p:pic>
        <p:nvPicPr>
          <p:cNvPr id="6" name="Picture 5" descr="chin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590800"/>
            <a:ext cx="3886200" cy="3695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72400" y="41910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Shandong Province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7467600" y="3886200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Beijing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Thousand Buddha Mountain (</a:t>
            </a:r>
            <a:r>
              <a:rPr lang="en-US" dirty="0" err="1" smtClean="0">
                <a:solidFill>
                  <a:srgbClr val="00B0F0"/>
                </a:solidFill>
                <a:hlinkClick r:id="rId2"/>
              </a:rPr>
              <a:t>Qianfoshan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1000buddha1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28601" y="1447801"/>
            <a:ext cx="3047999" cy="2819399"/>
          </a:xfrm>
        </p:spPr>
      </p:pic>
      <p:sp>
        <p:nvSpPr>
          <p:cNvPr id="5" name="TextBox 4"/>
          <p:cNvSpPr txBox="1"/>
          <p:nvPr/>
        </p:nvSpPr>
        <p:spPr>
          <a:xfrm>
            <a:off x="152400" y="4267200"/>
            <a:ext cx="3505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Bodhisattva </a:t>
            </a:r>
            <a:r>
              <a:rPr lang="en-US" sz="900" dirty="0" err="1" smtClean="0"/>
              <a:t>Guanyin</a:t>
            </a:r>
            <a:r>
              <a:rPr lang="en-US" sz="900" dirty="0" smtClean="0"/>
              <a:t>, Goddess of Mercy.  Photo by sky city</a:t>
            </a:r>
            <a:endParaRPr lang="en-US" sz="900" dirty="0"/>
          </a:p>
        </p:txBody>
      </p:sp>
      <p:pic>
        <p:nvPicPr>
          <p:cNvPr id="6" name="Picture 5" descr="1000buddh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1600200"/>
            <a:ext cx="2362200" cy="4699000"/>
          </a:xfrm>
          <a:prstGeom prst="rect">
            <a:avLst/>
          </a:prstGeom>
        </p:spPr>
      </p:pic>
      <p:pic>
        <p:nvPicPr>
          <p:cNvPr id="8" name="Picture 7" descr="skycit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3600" y="1447800"/>
            <a:ext cx="2997200" cy="28384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0" y="4343400"/>
            <a:ext cx="2209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Fairy Cave.  Photo by sky city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6324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Bodhisattva </a:t>
            </a:r>
            <a:r>
              <a:rPr lang="en-US" sz="900" dirty="0" err="1" smtClean="0"/>
              <a:t>Guanyin</a:t>
            </a:r>
            <a:r>
              <a:rPr lang="en-US" sz="900" dirty="0" smtClean="0"/>
              <a:t>, Goddess of Mercy. Photo by lxl0428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Thousand Buddha Mountain (</a:t>
            </a:r>
            <a:r>
              <a:rPr lang="en-US" dirty="0" err="1" smtClean="0">
                <a:solidFill>
                  <a:srgbClr val="00B0F0"/>
                </a:solidFill>
                <a:hlinkClick r:id="rId2"/>
              </a:rPr>
              <a:t>Qianfoshan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4" name="Content Placeholder 3" descr="rolfmuller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527175"/>
            <a:ext cx="3962401" cy="4797425"/>
          </a:xfrm>
        </p:spPr>
      </p:pic>
      <p:pic>
        <p:nvPicPr>
          <p:cNvPr id="5" name="Picture 4" descr="stephen6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1524000"/>
            <a:ext cx="3962400" cy="47890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6400800"/>
            <a:ext cx="1676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by </a:t>
            </a:r>
            <a:r>
              <a:rPr lang="en-US" sz="900" dirty="0" err="1" smtClean="0"/>
              <a:t>Roif</a:t>
            </a:r>
            <a:r>
              <a:rPr lang="en-US" sz="900" smtClean="0"/>
              <a:t> Müller</a:t>
            </a:r>
            <a:endParaRPr lang="en-US" sz="900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6324600"/>
            <a:ext cx="1676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by Stephen611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STOPS ON YOUR TOUR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Mount Tai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The Great Wall of </a:t>
            </a:r>
            <a:r>
              <a:rPr lang="en-US" dirty="0" err="1" smtClean="0"/>
              <a:t>Qi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Zib0, birthplace of </a:t>
            </a:r>
            <a:r>
              <a:rPr lang="en-US" dirty="0" err="1" smtClean="0"/>
              <a:t>cuju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Thousand Buddha</a:t>
            </a:r>
          </a:p>
          <a:p>
            <a:pPr>
              <a:buNone/>
            </a:pPr>
            <a:r>
              <a:rPr lang="en-US" dirty="0" smtClean="0"/>
              <a:t>   Mountain (Jinan)</a:t>
            </a:r>
          </a:p>
          <a:p>
            <a:endParaRPr lang="en-US" dirty="0"/>
          </a:p>
        </p:txBody>
      </p:sp>
      <p:pic>
        <p:nvPicPr>
          <p:cNvPr id="4" name="Picture 3" descr="ma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447800"/>
            <a:ext cx="4062646" cy="487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29200" y="6400800"/>
            <a:ext cx="2209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Google Earth satellite image.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Mount Tai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Mounttai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676399"/>
            <a:ext cx="7848600" cy="4783911"/>
          </a:xfrm>
        </p:spPr>
      </p:pic>
      <p:sp>
        <p:nvSpPr>
          <p:cNvPr id="5" name="TextBox 4"/>
          <p:cNvSpPr txBox="1"/>
          <p:nvPr/>
        </p:nvSpPr>
        <p:spPr>
          <a:xfrm>
            <a:off x="762000" y="6477000"/>
            <a:ext cx="2971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by </a:t>
            </a:r>
            <a:r>
              <a:rPr lang="en-US" sz="900" dirty="0" err="1" smtClean="0"/>
              <a:t>Kanegen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Mount Tai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(Those with heart conditions beware.)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mounttai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4000"/>
            <a:ext cx="3962400" cy="4674659"/>
          </a:xfrm>
        </p:spPr>
      </p:pic>
      <p:pic>
        <p:nvPicPr>
          <p:cNvPr id="5" name="Picture 4" descr="mounttai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524000"/>
            <a:ext cx="3979460" cy="472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6248400"/>
            <a:ext cx="1981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by </a:t>
            </a:r>
            <a:r>
              <a:rPr lang="en-US" sz="900" dirty="0"/>
              <a:t>网通051的310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00600" y="6248400"/>
            <a:ext cx="137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by </a:t>
            </a:r>
            <a:r>
              <a:rPr lang="en-US" sz="900" dirty="0" err="1" smtClean="0"/>
              <a:t>Shenyueliang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Mount Tai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Echoes from past generations</a:t>
            </a:r>
            <a:endParaRPr lang="en-US" sz="2000" dirty="0"/>
          </a:p>
        </p:txBody>
      </p:sp>
      <p:pic>
        <p:nvPicPr>
          <p:cNvPr id="4" name="Content Placeholder 3" descr="mounttai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3962400" cy="4724400"/>
          </a:xfrm>
        </p:spPr>
      </p:pic>
      <p:sp>
        <p:nvSpPr>
          <p:cNvPr id="5" name="TextBox 4"/>
          <p:cNvSpPr txBox="1"/>
          <p:nvPr/>
        </p:nvSpPr>
        <p:spPr>
          <a:xfrm>
            <a:off x="762000" y="6400800"/>
            <a:ext cx="1295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by </a:t>
            </a:r>
            <a:r>
              <a:rPr lang="en-US" sz="900" dirty="0" err="1" smtClean="0"/>
              <a:t>Cai</a:t>
            </a:r>
            <a:r>
              <a:rPr lang="en-US" sz="900" dirty="0" smtClean="0"/>
              <a:t> </a:t>
            </a:r>
            <a:r>
              <a:rPr lang="en-US" sz="900" dirty="0" err="1" smtClean="0"/>
              <a:t>Jinxi</a:t>
            </a:r>
            <a:endParaRPr lang="en-US" sz="900" dirty="0"/>
          </a:p>
        </p:txBody>
      </p:sp>
      <p:pic>
        <p:nvPicPr>
          <p:cNvPr id="6" name="Picture 5" descr="mounttai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600200"/>
            <a:ext cx="4114800" cy="472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0600" y="6400800"/>
            <a:ext cx="137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by Shi Tao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Mount Tai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Also a natural wonder</a:t>
            </a:r>
            <a:endParaRPr lang="en-US" sz="2000" dirty="0"/>
          </a:p>
        </p:txBody>
      </p:sp>
      <p:pic>
        <p:nvPicPr>
          <p:cNvPr id="4" name="Content Placeholder 3" descr="mounttai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45323" y="1527175"/>
            <a:ext cx="6416842" cy="4572000"/>
          </a:xfrm>
        </p:spPr>
      </p:pic>
      <p:sp>
        <p:nvSpPr>
          <p:cNvPr id="5" name="TextBox 4"/>
          <p:cNvSpPr txBox="1"/>
          <p:nvPr/>
        </p:nvSpPr>
        <p:spPr>
          <a:xfrm>
            <a:off x="1524000" y="6172200"/>
            <a:ext cx="152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by </a:t>
            </a:r>
            <a:r>
              <a:rPr lang="en-US" sz="900" dirty="0" err="1" smtClean="0"/>
              <a:t>Pfctdayelise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GREAT WALL OF QI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qi-state-wal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1752600"/>
            <a:ext cx="6324600" cy="4419600"/>
          </a:xfrm>
        </p:spPr>
      </p:pic>
      <p:sp>
        <p:nvSpPr>
          <p:cNvPr id="5" name="TextBox 4"/>
          <p:cNvSpPr txBox="1"/>
          <p:nvPr/>
        </p:nvSpPr>
        <p:spPr>
          <a:xfrm>
            <a:off x="2590800" y="6172200"/>
            <a:ext cx="1981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Map courtesy of  China Highlights</a:t>
            </a:r>
            <a:endParaRPr lang="en-US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905000"/>
            <a:ext cx="175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Built in 7</a:t>
            </a:r>
            <a:r>
              <a:rPr lang="en-US" baseline="30000" dirty="0" smtClean="0"/>
              <a:t>th</a:t>
            </a:r>
            <a:r>
              <a:rPr lang="en-US" dirty="0" smtClean="0"/>
              <a:t> century BCE</a:t>
            </a:r>
          </a:p>
          <a:p>
            <a:endParaRPr lang="en-US" dirty="0" smtClean="0"/>
          </a:p>
          <a:p>
            <a:r>
              <a:rPr lang="en-US" dirty="0" smtClean="0"/>
              <a:t>Nearly 600 km (372.8 miles) long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GREAT WALL OF QI</a:t>
            </a:r>
            <a:endParaRPr lang="en-US" dirty="0"/>
          </a:p>
        </p:txBody>
      </p:sp>
      <p:pic>
        <p:nvPicPr>
          <p:cNvPr id="4" name="Content Placeholder 3" descr="Greatwallofqi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8382000" cy="4191000"/>
          </a:xfrm>
        </p:spPr>
      </p:pic>
      <p:sp>
        <p:nvSpPr>
          <p:cNvPr id="5" name="TextBox 4"/>
          <p:cNvSpPr txBox="1"/>
          <p:nvPr/>
        </p:nvSpPr>
        <p:spPr>
          <a:xfrm>
            <a:off x="533400" y="5943600"/>
            <a:ext cx="182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Photo by China Expat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Zibo, birth place of </a:t>
            </a:r>
            <a:r>
              <a:rPr lang="en-US" dirty="0" err="1" smtClean="0">
                <a:solidFill>
                  <a:schemeClr val="accent6"/>
                </a:solidFill>
              </a:rPr>
              <a:t>Cuju</a:t>
            </a:r>
            <a:r>
              <a:rPr lang="en-US" dirty="0" smtClean="0">
                <a:solidFill>
                  <a:schemeClr val="accent6"/>
                </a:solidFill>
              </a:rPr>
              <a:t> (ancient football)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4" name="Content Placeholder 3" descr="cujuold.jpg">
            <a:hlinkClick r:id="rId3"/>
          </p:cNvPr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381000" y="1657608"/>
            <a:ext cx="8382000" cy="4666992"/>
          </a:xfrm>
        </p:spPr>
      </p:pic>
      <p:sp>
        <p:nvSpPr>
          <p:cNvPr id="5" name="TextBox 4"/>
          <p:cNvSpPr txBox="1"/>
          <p:nvPr/>
        </p:nvSpPr>
        <p:spPr>
          <a:xfrm>
            <a:off x="533400" y="640080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Figure from Chinaculture.org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289</TotalTime>
  <Words>162</Words>
  <Application>Microsoft Office PowerPoint</Application>
  <PresentationFormat>On-screen Show (4:3)</PresentationFormat>
  <Paragraphs>41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SHANDONG PROVINCE  (山东省)</vt:lpstr>
      <vt:lpstr>STOPS ON YOUR TOUR</vt:lpstr>
      <vt:lpstr>Mount Tai</vt:lpstr>
      <vt:lpstr>Mount Tai (Those with heart conditions beware.)</vt:lpstr>
      <vt:lpstr>Mount Tai Echoes from past generations</vt:lpstr>
      <vt:lpstr>Mount Tai Also a natural wonder</vt:lpstr>
      <vt:lpstr>THE GREAT WALL OF QI</vt:lpstr>
      <vt:lpstr>THE GREAT WALL OF QI</vt:lpstr>
      <vt:lpstr>Zibo, birth place of Cuju (ancient football)</vt:lpstr>
      <vt:lpstr>Thousand Buddha Mountain (Qianfoshan) </vt:lpstr>
      <vt:lpstr>Thousand Buddha Mountain (Qianfoshan)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HP_Administrator</dc:creator>
  <cp:lastModifiedBy>HP_Administrator</cp:lastModifiedBy>
  <cp:revision>36</cp:revision>
  <dcterms:created xsi:type="dcterms:W3CDTF">2010-11-08T22:12:09Z</dcterms:created>
  <dcterms:modified xsi:type="dcterms:W3CDTF">2010-11-14T19:24:39Z</dcterms:modified>
</cp:coreProperties>
</file>